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3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4" r:id="rId18"/>
    <p:sldId id="275" r:id="rId19"/>
    <p:sldId id="276" r:id="rId20"/>
    <p:sldId id="277" r:id="rId21"/>
    <p:sldId id="278" r:id="rId22"/>
    <p:sldId id="279" r:id="rId23"/>
    <p:sldId id="271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7" d="100"/>
          <a:sy n="67" d="100"/>
        </p:scale>
        <p:origin x="90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그림 열 3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1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567" y="42249"/>
            <a:ext cx="9590295" cy="6815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292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466" y="0"/>
            <a:ext cx="9411923" cy="6857999"/>
          </a:xfrm>
        </p:spPr>
      </p:pic>
    </p:spTree>
    <p:extLst>
      <p:ext uri="{BB962C8B-B14F-4D97-AF65-F5344CB8AC3E}">
        <p14:creationId xmlns:p14="http://schemas.microsoft.com/office/powerpoint/2010/main" val="108225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168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222" y="0"/>
            <a:ext cx="9154758" cy="6871810"/>
          </a:xfrm>
        </p:spPr>
      </p:pic>
    </p:spTree>
    <p:extLst>
      <p:ext uri="{BB962C8B-B14F-4D97-AF65-F5344CB8AC3E}">
        <p14:creationId xmlns:p14="http://schemas.microsoft.com/office/powerpoint/2010/main" val="710234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47" y="0"/>
            <a:ext cx="9389888" cy="6883769"/>
          </a:xfrm>
        </p:spPr>
      </p:pic>
    </p:spTree>
    <p:extLst>
      <p:ext uri="{BB962C8B-B14F-4D97-AF65-F5344CB8AC3E}">
        <p14:creationId xmlns:p14="http://schemas.microsoft.com/office/powerpoint/2010/main" val="87034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46" y="0"/>
            <a:ext cx="11616744" cy="6871422"/>
          </a:xfrm>
        </p:spPr>
      </p:pic>
    </p:spTree>
    <p:extLst>
      <p:ext uri="{BB962C8B-B14F-4D97-AF65-F5344CB8AC3E}">
        <p14:creationId xmlns:p14="http://schemas.microsoft.com/office/powerpoint/2010/main" val="249901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558" y="-10766"/>
            <a:ext cx="8872615" cy="6868766"/>
          </a:xfrm>
        </p:spPr>
      </p:pic>
    </p:spTree>
    <p:extLst>
      <p:ext uri="{BB962C8B-B14F-4D97-AF65-F5344CB8AC3E}">
        <p14:creationId xmlns:p14="http://schemas.microsoft.com/office/powerpoint/2010/main" val="21174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770" y="1"/>
            <a:ext cx="9007704" cy="6857999"/>
          </a:xfrm>
        </p:spPr>
      </p:pic>
    </p:spTree>
    <p:extLst>
      <p:ext uri="{BB962C8B-B14F-4D97-AF65-F5344CB8AC3E}">
        <p14:creationId xmlns:p14="http://schemas.microsoft.com/office/powerpoint/2010/main" val="2333289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676" y="1"/>
            <a:ext cx="8293120" cy="6857999"/>
          </a:xfrm>
        </p:spPr>
      </p:pic>
    </p:spTree>
    <p:extLst>
      <p:ext uri="{BB962C8B-B14F-4D97-AF65-F5344CB8AC3E}">
        <p14:creationId xmlns:p14="http://schemas.microsoft.com/office/powerpoint/2010/main" val="3055320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28" y="0"/>
            <a:ext cx="10625071" cy="6912173"/>
          </a:xfrm>
        </p:spPr>
      </p:pic>
    </p:spTree>
    <p:extLst>
      <p:ext uri="{BB962C8B-B14F-4D97-AF65-F5344CB8AC3E}">
        <p14:creationId xmlns:p14="http://schemas.microsoft.com/office/powerpoint/2010/main" val="2676133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18" y="1"/>
            <a:ext cx="10663707" cy="6857999"/>
          </a:xfrm>
        </p:spPr>
      </p:pic>
    </p:spTree>
    <p:extLst>
      <p:ext uri="{BB962C8B-B14F-4D97-AF65-F5344CB8AC3E}">
        <p14:creationId xmlns:p14="http://schemas.microsoft.com/office/powerpoint/2010/main" val="2175542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281" y="0"/>
            <a:ext cx="10019763" cy="6858064"/>
          </a:xfrm>
        </p:spPr>
      </p:pic>
    </p:spTree>
    <p:extLst>
      <p:ext uri="{BB962C8B-B14F-4D97-AF65-F5344CB8AC3E}">
        <p14:creationId xmlns:p14="http://schemas.microsoft.com/office/powerpoint/2010/main" val="3098732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226" y="-22670"/>
            <a:ext cx="8287279" cy="6880670"/>
          </a:xfrm>
        </p:spPr>
      </p:pic>
    </p:spTree>
    <p:extLst>
      <p:ext uri="{BB962C8B-B14F-4D97-AF65-F5344CB8AC3E}">
        <p14:creationId xmlns:p14="http://schemas.microsoft.com/office/powerpoint/2010/main" val="3150319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014" y="-5248"/>
            <a:ext cx="8318022" cy="6863248"/>
          </a:xfrm>
        </p:spPr>
      </p:pic>
    </p:spTree>
    <p:extLst>
      <p:ext uri="{BB962C8B-B14F-4D97-AF65-F5344CB8AC3E}">
        <p14:creationId xmlns:p14="http://schemas.microsoft.com/office/powerpoint/2010/main" val="2605040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743" y="6152"/>
            <a:ext cx="8072513" cy="6851848"/>
          </a:xfrm>
        </p:spPr>
      </p:pic>
    </p:spTree>
    <p:extLst>
      <p:ext uri="{BB962C8B-B14F-4D97-AF65-F5344CB8AC3E}">
        <p14:creationId xmlns:p14="http://schemas.microsoft.com/office/powerpoint/2010/main" val="2247708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016" y="1"/>
            <a:ext cx="8171968" cy="6857999"/>
          </a:xfrm>
        </p:spPr>
      </p:pic>
    </p:spTree>
    <p:extLst>
      <p:ext uri="{BB962C8B-B14F-4D97-AF65-F5344CB8AC3E}">
        <p14:creationId xmlns:p14="http://schemas.microsoft.com/office/powerpoint/2010/main" val="346868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5853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" y="0"/>
            <a:ext cx="121859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026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161" y="0"/>
            <a:ext cx="8327858" cy="423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6682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476" y="956857"/>
            <a:ext cx="10803048" cy="494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1123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12" y="109470"/>
            <a:ext cx="11758410" cy="674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3298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31" y="258947"/>
            <a:ext cx="12192000" cy="659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6167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680" y="0"/>
            <a:ext cx="8376421" cy="6875101"/>
          </a:xfrm>
        </p:spPr>
      </p:pic>
    </p:spTree>
    <p:extLst>
      <p:ext uri="{BB962C8B-B14F-4D97-AF65-F5344CB8AC3E}">
        <p14:creationId xmlns:p14="http://schemas.microsoft.com/office/powerpoint/2010/main" val="2518215398"/>
      </p:ext>
    </p:extLst>
  </p:cSld>
  <p:clrMapOvr>
    <a:masterClrMapping/>
  </p:clrMapOvr>
</p:sld>
</file>

<file path=ppt/theme/theme1.xml><?xml version="1.0" encoding="utf-8"?>
<a:theme xmlns:a="http://schemas.openxmlformats.org/drawingml/2006/main" name="물방울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물방울</Template>
  <TotalTime>164</TotalTime>
  <Words>0</Words>
  <Application>Microsoft Office PowerPoint</Application>
  <PresentationFormat>와이드스크린</PresentationFormat>
  <Paragraphs>0</Paragraphs>
  <Slides>23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7" baseType="lpstr">
      <vt:lpstr>맑은 고딕</vt:lpstr>
      <vt:lpstr>Arial</vt:lpstr>
      <vt:lpstr>Tw Cen MT</vt:lpstr>
      <vt:lpstr>물방울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admin</cp:lastModifiedBy>
  <cp:revision>5</cp:revision>
  <dcterms:created xsi:type="dcterms:W3CDTF">2020-10-15T01:28:16Z</dcterms:created>
  <dcterms:modified xsi:type="dcterms:W3CDTF">2020-11-18T05:24:23Z</dcterms:modified>
</cp:coreProperties>
</file>